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3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7E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88" d="100"/>
          <a:sy n="88" d="100"/>
        </p:scale>
        <p:origin x="96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tmp>
</file>

<file path=ppt/media/image3.png>
</file>

<file path=ppt/media/image4.tmp>
</file>

<file path=ppt/media/image5.tmp>
</file>

<file path=ppt/media/image6.tmp>
</file>

<file path=ppt/media/image7.png>
</file>

<file path=ppt/media/image8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159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3305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045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975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734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734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59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849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574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0776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886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8000"/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BB3CCC-A2BD-4EF4-83D7-99F8A49DF54C}" type="datetimeFigureOut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09/02/2017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F52D9-1A9F-478C-B34C-470D39CF12DC}" type="slidenum">
              <a:rPr lang="en-GB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GB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320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40321" y="199481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GB" sz="6600" b="1" dirty="0" smtClean="0">
                <a:solidFill>
                  <a:srgbClr val="0070C0"/>
                </a:solidFill>
              </a:rPr>
              <a:t>Mozilla study group</a:t>
            </a:r>
            <a:endParaRPr lang="en-GB" sz="6600" b="1" dirty="0">
              <a:solidFill>
                <a:srgbClr val="0070C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26500" y="4176794"/>
            <a:ext cx="65712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000" b="1" dirty="0">
                <a:solidFill>
                  <a:srgbClr val="0070C0"/>
                </a:solidFill>
                <a:latin typeface="+mj-lt"/>
                <a:ea typeface="+mj-ea"/>
                <a:cs typeface="+mj-cs"/>
              </a:rPr>
              <a:t>Let’s actually do it!</a:t>
            </a:r>
          </a:p>
        </p:txBody>
      </p:sp>
    </p:spTree>
    <p:extLst>
      <p:ext uri="{BB962C8B-B14F-4D97-AF65-F5344CB8AC3E}">
        <p14:creationId xmlns:p14="http://schemas.microsoft.com/office/powerpoint/2010/main" val="460980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6600" b="1" dirty="0">
                <a:solidFill>
                  <a:srgbClr val="467EA6"/>
                </a:solidFill>
              </a:rPr>
              <a:t>Updates</a:t>
            </a:r>
          </a:p>
        </p:txBody>
      </p:sp>
      <p:pic>
        <p:nvPicPr>
          <p:cNvPr id="3" name="Picture 2" descr="AberdeenStudyGroup/studyGroup: Gather together a group to skill-share, co-work, and create community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08" t="2727" r="25320" b="33788"/>
          <a:stretch/>
        </p:blipFill>
        <p:spPr>
          <a:xfrm>
            <a:off x="139789" y="1702254"/>
            <a:ext cx="5782040" cy="337704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96000" y="2176031"/>
            <a:ext cx="585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rgbClr val="467EA6"/>
                </a:solidFill>
              </a:rPr>
              <a:t>https://github.com/AberdeenStudyGroup/studyGroup</a:t>
            </a:r>
            <a:endParaRPr lang="en-GB" sz="2000" dirty="0">
              <a:solidFill>
                <a:srgbClr val="467EA6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3906983" y="2564946"/>
            <a:ext cx="1485900" cy="32292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6591224" y="3979410"/>
            <a:ext cx="5852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solidFill>
                  <a:srgbClr val="467EA6"/>
                </a:solidFill>
              </a:rPr>
              <a:t>https://aberdeenstudygroup.github.io/studyGroup/</a:t>
            </a:r>
            <a:endParaRPr lang="en-GB" sz="2000" dirty="0">
              <a:solidFill>
                <a:srgbClr val="467EA6"/>
              </a:solidFill>
            </a:endParaRPr>
          </a:p>
        </p:txBody>
      </p:sp>
      <p:pic>
        <p:nvPicPr>
          <p:cNvPr id="7" name="Picture 6" descr="Aberdeen Study Group - Google Chrome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" t="8254" r="549" b="19524"/>
          <a:stretch/>
        </p:blipFill>
        <p:spPr>
          <a:xfrm>
            <a:off x="313959" y="3505633"/>
            <a:ext cx="6277265" cy="287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45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6600" b="1" dirty="0">
                <a:solidFill>
                  <a:srgbClr val="467EA6"/>
                </a:solidFill>
              </a:rPr>
              <a:t>Updates</a:t>
            </a:r>
            <a:endParaRPr lang="en-GB" dirty="0"/>
          </a:p>
        </p:txBody>
      </p:sp>
      <p:pic>
        <p:nvPicPr>
          <p:cNvPr id="3" name="Picture 2" descr="Aberdeen Study Group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" t="8570" r="1546" b="20476"/>
          <a:stretch/>
        </p:blipFill>
        <p:spPr>
          <a:xfrm>
            <a:off x="696686" y="1600199"/>
            <a:ext cx="10657114" cy="486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25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berdeenStudyGroup/studyGroup: Gather together a group to skill-share, co-work, and create community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83" t="51905" r="20489" b="1460"/>
          <a:stretch/>
        </p:blipFill>
        <p:spPr>
          <a:xfrm>
            <a:off x="1273629" y="1055913"/>
            <a:ext cx="10151668" cy="521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59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68085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6600" b="1" dirty="0" smtClean="0">
                <a:solidFill>
                  <a:srgbClr val="467EA6"/>
                </a:solidFill>
              </a:rPr>
              <a:t>Updates</a:t>
            </a:r>
            <a:endParaRPr lang="en-GB" dirty="0"/>
          </a:p>
        </p:txBody>
      </p:sp>
      <p:pic>
        <p:nvPicPr>
          <p:cNvPr id="4" name="Picture 3" descr="Mozilla Science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3" t="21496" r="22284" b="34761"/>
          <a:stretch/>
        </p:blipFill>
        <p:spPr>
          <a:xfrm>
            <a:off x="990599" y="1325563"/>
            <a:ext cx="10558522" cy="527118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262431" y="5704114"/>
            <a:ext cx="5007429" cy="59871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14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6600" b="1" dirty="0">
                <a:solidFill>
                  <a:srgbClr val="467EA6"/>
                </a:solidFill>
              </a:rPr>
              <a:t>Updates</a:t>
            </a:r>
            <a:endParaRPr lang="en-GB" dirty="0"/>
          </a:p>
        </p:txBody>
      </p:sp>
      <p:pic>
        <p:nvPicPr>
          <p:cNvPr id="3" name="Picture 2" descr="Coding Club - Google Chrom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" t="8254" r="1248" b="2699"/>
          <a:stretch/>
        </p:blipFill>
        <p:spPr>
          <a:xfrm>
            <a:off x="195943" y="1787440"/>
            <a:ext cx="7576458" cy="430637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71114" y="2492827"/>
            <a:ext cx="3722913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>
                <a:solidFill>
                  <a:srgbClr val="467EA6"/>
                </a:solidFill>
              </a:rPr>
              <a:t>Aberdeen-Edinburgh </a:t>
            </a:r>
          </a:p>
          <a:p>
            <a:r>
              <a:rPr lang="en-GB" sz="2800" dirty="0" smtClean="0">
                <a:solidFill>
                  <a:srgbClr val="467EA6"/>
                </a:solidFill>
              </a:rPr>
              <a:t>Joint Workshop</a:t>
            </a:r>
          </a:p>
          <a:p>
            <a:endParaRPr lang="en-GB" sz="2400" dirty="0" smtClean="0">
              <a:solidFill>
                <a:srgbClr val="467EA6"/>
              </a:solidFill>
            </a:endParaRPr>
          </a:p>
          <a:p>
            <a:r>
              <a:rPr lang="en-GB" sz="3600" dirty="0" smtClean="0">
                <a:solidFill>
                  <a:srgbClr val="467EA6"/>
                </a:solidFill>
              </a:rPr>
              <a:t>Save the date!</a:t>
            </a:r>
          </a:p>
          <a:p>
            <a:endParaRPr lang="en-GB" sz="2400" dirty="0" smtClean="0">
              <a:solidFill>
                <a:srgbClr val="467EA6"/>
              </a:solidFill>
            </a:endParaRPr>
          </a:p>
          <a:p>
            <a:r>
              <a:rPr lang="en-GB" sz="2400" u="sng" dirty="0" smtClean="0">
                <a:solidFill>
                  <a:srgbClr val="467EA6"/>
                </a:solidFill>
              </a:rPr>
              <a:t>3</a:t>
            </a:r>
            <a:r>
              <a:rPr lang="en-GB" sz="2400" u="sng" baseline="30000" dirty="0" smtClean="0">
                <a:solidFill>
                  <a:srgbClr val="467EA6"/>
                </a:solidFill>
              </a:rPr>
              <a:t>rd</a:t>
            </a:r>
            <a:r>
              <a:rPr lang="en-GB" sz="2400" u="sng" dirty="0" smtClean="0">
                <a:solidFill>
                  <a:srgbClr val="467EA6"/>
                </a:solidFill>
              </a:rPr>
              <a:t> April 9:00-11:30</a:t>
            </a:r>
          </a:p>
          <a:p>
            <a:endParaRPr lang="en-GB" sz="2400" u="sng" dirty="0">
              <a:solidFill>
                <a:srgbClr val="467EA6"/>
              </a:solidFill>
            </a:endParaRPr>
          </a:p>
          <a:p>
            <a:endParaRPr lang="en-GB" sz="2400" dirty="0">
              <a:solidFill>
                <a:srgbClr val="467E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92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1203"/>
            <a:ext cx="10515600" cy="1325563"/>
          </a:xfrm>
        </p:spPr>
        <p:txBody>
          <a:bodyPr>
            <a:normAutofit/>
          </a:bodyPr>
          <a:lstStyle/>
          <a:p>
            <a:r>
              <a:rPr lang="en-GB" sz="4800" b="1" dirty="0">
                <a:solidFill>
                  <a:srgbClr val="467EA6"/>
                </a:solidFill>
              </a:rPr>
              <a:t>We need to get </a:t>
            </a:r>
            <a:r>
              <a:rPr lang="en-GB" sz="4800" b="1" dirty="0" smtClean="0">
                <a:solidFill>
                  <a:srgbClr val="467EA6"/>
                </a:solidFill>
              </a:rPr>
              <a:t>started!</a:t>
            </a:r>
            <a:endParaRPr lang="en-GB" sz="4800" b="1" dirty="0">
              <a:solidFill>
                <a:srgbClr val="467EA6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1258" y="1415126"/>
            <a:ext cx="6019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sz="2000" dirty="0" smtClean="0">
                <a:solidFill>
                  <a:srgbClr val="467EA6"/>
                </a:solidFill>
              </a:rPr>
              <a:t>First </a:t>
            </a:r>
            <a:r>
              <a:rPr lang="en-GB" sz="2000" dirty="0" smtClean="0">
                <a:solidFill>
                  <a:srgbClr val="467EA6"/>
                </a:solidFill>
              </a:rPr>
              <a:t>event</a:t>
            </a:r>
            <a:endParaRPr lang="en-GB" sz="2000" dirty="0" smtClean="0">
              <a:solidFill>
                <a:srgbClr val="467EA6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74972" y="1434825"/>
            <a:ext cx="54210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3"/>
            </a:pPr>
            <a:r>
              <a:rPr lang="en-GB" sz="2000" dirty="0" smtClean="0">
                <a:solidFill>
                  <a:srgbClr val="467EA6"/>
                </a:solidFill>
              </a:rPr>
              <a:t>Volunteers</a:t>
            </a:r>
            <a:r>
              <a:rPr lang="en-GB" sz="2000" dirty="0" smtClean="0">
                <a:solidFill>
                  <a:srgbClr val="467EA6"/>
                </a:solidFill>
              </a:rPr>
              <a:t>:</a:t>
            </a:r>
            <a:endParaRPr lang="en-GB" sz="2000" dirty="0" smtClean="0">
              <a:solidFill>
                <a:srgbClr val="467EA6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1258" y="1943100"/>
            <a:ext cx="59332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Hacky Hour (pub night)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When? (Friday at 4pm?)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Where? (The Bobbin? – can book big table with plugs)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Activities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How to advertise</a:t>
            </a:r>
            <a:r>
              <a:rPr lang="en-GB" dirty="0" smtClean="0">
                <a:solidFill>
                  <a:srgbClr val="467EA6"/>
                </a:solidFill>
              </a:rPr>
              <a:t>?</a:t>
            </a:r>
            <a:endParaRPr lang="en-GB" dirty="0">
              <a:solidFill>
                <a:srgbClr val="467EA6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61258" y="3783916"/>
            <a:ext cx="5392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GB" dirty="0" smtClean="0">
                <a:solidFill>
                  <a:srgbClr val="467EA6"/>
                </a:solidFill>
              </a:rPr>
              <a:t>Structure</a:t>
            </a:r>
            <a:endParaRPr lang="en-GB" dirty="0">
              <a:solidFill>
                <a:srgbClr val="467EA6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1257" y="4272677"/>
            <a:ext cx="550569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How often?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Tutorials, co-working sessions, lightning demos, strategy circles, code reviews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Anything else apart from coding? (Discussions about open science and open data practices, copy right issues and open access?)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Where?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Blog?</a:t>
            </a:r>
          </a:p>
          <a:p>
            <a:endParaRPr lang="en-GB" dirty="0"/>
          </a:p>
        </p:txBody>
      </p:sp>
      <p:sp>
        <p:nvSpPr>
          <p:cNvPr id="8" name="TextBox 7"/>
          <p:cNvSpPr txBox="1"/>
          <p:nvPr/>
        </p:nvSpPr>
        <p:spPr>
          <a:xfrm>
            <a:off x="6572003" y="1943100"/>
            <a:ext cx="542405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Me and Matthew: Version control and GitHub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Marianna: ggplot2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Ryan: for if statements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Ewan: methods for site selection for surveys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467EA6"/>
                </a:solidFill>
              </a:rPr>
              <a:t>Richard: </a:t>
            </a:r>
            <a:r>
              <a:rPr lang="en-GB" dirty="0" err="1" smtClean="0">
                <a:solidFill>
                  <a:srgbClr val="467EA6"/>
                </a:solidFill>
              </a:rPr>
              <a:t>ggmap</a:t>
            </a:r>
            <a:endParaRPr lang="en-GB" dirty="0">
              <a:solidFill>
                <a:srgbClr val="467EA6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572003" y="3783916"/>
            <a:ext cx="48421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GB" dirty="0">
                <a:solidFill>
                  <a:srgbClr val="467EA6"/>
                </a:solidFill>
              </a:rPr>
              <a:t>Topics of interest</a:t>
            </a:r>
            <a:r>
              <a:rPr lang="en-GB" dirty="0" smtClean="0">
                <a:solidFill>
                  <a:srgbClr val="467EA6"/>
                </a:solidFill>
              </a:rPr>
              <a:t>:</a:t>
            </a:r>
            <a:endParaRPr lang="en-GB" dirty="0">
              <a:solidFill>
                <a:srgbClr val="467EA6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572003" y="4274690"/>
            <a:ext cx="49045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>
                <a:solidFill>
                  <a:srgbClr val="467EA6"/>
                </a:solidFill>
              </a:rPr>
              <a:t>Rmarkdown</a:t>
            </a:r>
            <a:r>
              <a:rPr lang="en-GB" dirty="0">
                <a:solidFill>
                  <a:srgbClr val="467EA6"/>
                </a:solidFill>
              </a:rPr>
              <a:t> and </a:t>
            </a:r>
            <a:r>
              <a:rPr lang="en-GB" dirty="0" err="1">
                <a:solidFill>
                  <a:srgbClr val="467EA6"/>
                </a:solidFill>
              </a:rPr>
              <a:t>knitr</a:t>
            </a:r>
            <a:endParaRPr lang="en-GB" dirty="0">
              <a:solidFill>
                <a:srgbClr val="467EA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Spatial 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467EA6"/>
                </a:solidFill>
              </a:rPr>
              <a:t>Stats things</a:t>
            </a:r>
            <a:endParaRPr lang="en-GB" dirty="0">
              <a:solidFill>
                <a:srgbClr val="467EA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Dealing with messy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67EA6"/>
                </a:solidFill>
              </a:rPr>
              <a:t>Nice packages you’ve used recently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err="1" smtClean="0">
                <a:solidFill>
                  <a:srgbClr val="467EA6"/>
                </a:solidFill>
              </a:rPr>
              <a:t>dplyr</a:t>
            </a:r>
            <a:endParaRPr lang="en-GB" dirty="0" smtClean="0">
              <a:solidFill>
                <a:srgbClr val="467EA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467EA6"/>
                </a:solidFill>
              </a:rPr>
              <a:t>How do we gauge interest</a:t>
            </a:r>
            <a:endParaRPr lang="en-GB" dirty="0">
              <a:solidFill>
                <a:srgbClr val="467EA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3566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800" b="1" dirty="0">
                <a:solidFill>
                  <a:srgbClr val="467EA6"/>
                </a:solidFill>
              </a:rPr>
              <a:t>A big event</a:t>
            </a:r>
            <a:endParaRPr lang="en-GB" sz="4800" b="1" dirty="0">
              <a:solidFill>
                <a:srgbClr val="467EA6"/>
              </a:solidFill>
            </a:endParaRPr>
          </a:p>
        </p:txBody>
      </p:sp>
      <p:pic>
        <p:nvPicPr>
          <p:cNvPr id="3" name="Picture 2" descr="Research Bazaar 2017 - Google Chrome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" t="8095" r="1348" b="25238"/>
          <a:stretch/>
        </p:blipFill>
        <p:spPr>
          <a:xfrm>
            <a:off x="838200" y="1690688"/>
            <a:ext cx="10711543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59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171</Words>
  <Application>Microsoft Office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1_Office Theme</vt:lpstr>
      <vt:lpstr>Mozilla study group</vt:lpstr>
      <vt:lpstr>Updates</vt:lpstr>
      <vt:lpstr>Updates</vt:lpstr>
      <vt:lpstr>PowerPoint Presentation</vt:lpstr>
      <vt:lpstr>PowerPoint Presentation</vt:lpstr>
      <vt:lpstr>Updates</vt:lpstr>
      <vt:lpstr>We need to get started!</vt:lpstr>
      <vt:lpstr>A big event</vt:lpstr>
    </vt:vector>
  </TitlesOfParts>
  <Company>University of Aberdeen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Mozilla study group</dc:title>
  <dc:creator>Mancini, Francesca</dc:creator>
  <cp:lastModifiedBy>Mancini, Francesca</cp:lastModifiedBy>
  <cp:revision>10</cp:revision>
  <dcterms:created xsi:type="dcterms:W3CDTF">2017-02-08T16:58:47Z</dcterms:created>
  <dcterms:modified xsi:type="dcterms:W3CDTF">2017-02-09T10:38:40Z</dcterms:modified>
</cp:coreProperties>
</file>

<file path=docProps/thumbnail.jpeg>
</file>